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990"/>
    <p:restoredTop sz="94632"/>
  </p:normalViewPr>
  <p:slideViewPr>
    <p:cSldViewPr>
      <p:cViewPr varScale="1">
        <p:scale>
          <a:sx n="45" d="100"/>
          <a:sy n="45" d="100"/>
        </p:scale>
        <p:origin x="201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B347D-FB22-44A8-9B99-1F0A288523AF}" type="datetimeFigureOut">
              <a:rPr lang="en-GB" smtClean="0"/>
              <a:t>16/04/2023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0" y="1143000"/>
            <a:ext cx="2057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6A60E-5550-43C6-B37C-B8F4F31F02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39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46A60E-5550-43C6-B37C-B8F4F31F02D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19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16.04.2023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16.04.2023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16.04.2023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16.04.2023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16.04.2023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16.04.2023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16.04.2023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16.04.2023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16.04.2023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16.04.2023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16.04.2023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16.04.2023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g"/><Relationship Id="rId7" Type="http://schemas.openxmlformats.org/officeDocument/2006/relationships/image" Target="file:///D:/var/folders/0m/kn1g66p55vn63nqvp27hj0980000gn/T/com.microsoft.Word/WebArchiveCopyPasteTempFiles/cfx-real-time-pcr-systems.p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585" y="94226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715" y="56405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39622" y="4824611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35464" y="9696593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</a:t>
            </a:r>
            <a:r>
              <a:rPr lang="tr-TR" sz="1800" b="1" i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18.04.2023  Saat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: 13:20</a:t>
            </a:r>
            <a:endParaRPr lang="tr-TR" sz="18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 B2-D03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611051" y="5066319"/>
            <a:ext cx="4187088" cy="97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Beyza Nur BADILLI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22515005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16921" y="6110245"/>
            <a:ext cx="6624736" cy="3523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PCR Ve Uygulamaları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 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Prof.Dr.Melda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Altıkatoğlu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Yapaöz</a:t>
            </a:r>
            <a:endParaRPr lang="tr-TR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5288A2F8-EE2A-BE90-77EC-E7195E556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0303"/>
            <a:ext cx="7200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x-none"/>
          </a:p>
        </p:txBody>
      </p:sp>
      <p:pic>
        <p:nvPicPr>
          <p:cNvPr id="1025" name="Picture 168" descr="Real-Time PCR Systems | Life Science Research | Bio-Rad">
            <a:extLst>
              <a:ext uri="{FF2B5EF4-FFF2-40B4-BE49-F238E27FC236}">
                <a16:creationId xmlns:a16="http://schemas.microsoft.com/office/drawing/2014/main" xmlns="" id="{EB720E31-A949-84E0-FA8A-BFEA30221A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31" y="6663096"/>
            <a:ext cx="2317606" cy="2232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Diagram&#10;&#10;Description automatically generated">
            <a:extLst>
              <a:ext uri="{FF2B5EF4-FFF2-40B4-BE49-F238E27FC236}">
                <a16:creationId xmlns:a16="http://schemas.microsoft.com/office/drawing/2014/main" xmlns="" id="{81D528E9-36FA-01D7-D634-C15319D6ACE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336" y="6601688"/>
            <a:ext cx="3431643" cy="2181544"/>
          </a:xfrm>
          <a:prstGeom prst="rect">
            <a:avLst/>
          </a:prstGeom>
        </p:spPr>
      </p:pic>
      <p:pic>
        <p:nvPicPr>
          <p:cNvPr id="17" name="Picture 16" descr="A picture containing person, clothing, indoor, posing&#10;&#10;Description automatically generated">
            <a:extLst>
              <a:ext uri="{FF2B5EF4-FFF2-40B4-BE49-F238E27FC236}">
                <a16:creationId xmlns:a16="http://schemas.microsoft.com/office/drawing/2014/main" xmlns="" id="{936FACEE-0633-CF45-B034-AABD982FBF0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101" y="2325317"/>
            <a:ext cx="1908975" cy="2431242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2842871" y="5289106"/>
            <a:ext cx="1515158" cy="223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85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ATIK KODU </a:t>
            </a:r>
            <a:r>
              <a:rPr lang="tr-TR" sz="85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BELiRLEME</a:t>
            </a:r>
            <a:r>
              <a:rPr lang="tr-TR" sz="85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69</TotalTime>
  <Words>36</Words>
  <Application>Microsoft Office PowerPoint</Application>
  <PresentationFormat>Özel</PresentationFormat>
  <Paragraphs>20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29</cp:revision>
  <dcterms:created xsi:type="dcterms:W3CDTF">2016-11-29T08:51:08Z</dcterms:created>
  <dcterms:modified xsi:type="dcterms:W3CDTF">2023-04-16T20:38:38Z</dcterms:modified>
</cp:coreProperties>
</file>